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</a:rPr>
              <a:t>60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</a:rPr>
              <a:t>60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Espace réservé du texte 2"/>
          <p:cNvSpPr/>
          <p:nvPr/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5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0" name="ZoneTexte 6"/>
          <p:cNvSpPr/>
          <p:nvPr/>
        </p:nvSpPr>
        <p:spPr>
          <a:xfrm>
            <a:off x="1523160" y="1860840"/>
            <a:ext cx="6097320" cy="2953440"/>
          </a:xfrm>
          <a:prstGeom prst="rect">
            <a:avLst/>
          </a:prstGeom>
          <a:solidFill>
            <a:srgbClr val="00b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calcule le produit d’un nombre compris entre 11 et 19 par un nombre inférieur à 10.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multiplie par 5.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" name="Image 7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1" name="ZoneTexte 24"/>
          <p:cNvSpPr/>
          <p:nvPr/>
        </p:nvSpPr>
        <p:spPr>
          <a:xfrm>
            <a:off x="588600" y="17442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3" name="ZoneTexte 3"/>
          <p:cNvSpPr/>
          <p:nvPr/>
        </p:nvSpPr>
        <p:spPr>
          <a:xfrm>
            <a:off x="2970360" y="17442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4" name="Groupe 5"/>
          <p:cNvGrpSpPr/>
          <p:nvPr/>
        </p:nvGrpSpPr>
        <p:grpSpPr>
          <a:xfrm>
            <a:off x="3313080" y="2492280"/>
            <a:ext cx="1519200" cy="890280"/>
            <a:chOff x="3313080" y="2492280"/>
            <a:chExt cx="1519200" cy="890280"/>
          </a:xfrm>
        </p:grpSpPr>
        <p:sp>
          <p:nvSpPr>
            <p:cNvPr id="335" name="ZoneTexte 2"/>
            <p:cNvSpPr/>
            <p:nvPr/>
          </p:nvSpPr>
          <p:spPr>
            <a:xfrm>
              <a:off x="3714480" y="28054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70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6" name="Accolade ouvrante 4"/>
            <p:cNvSpPr/>
            <p:nvPr/>
          </p:nvSpPr>
          <p:spPr>
            <a:xfrm rot="16200000">
              <a:off x="3916080" y="18892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337" name="Groupe 6"/>
          <p:cNvGrpSpPr/>
          <p:nvPr/>
        </p:nvGrpSpPr>
        <p:grpSpPr>
          <a:xfrm>
            <a:off x="5175360" y="2494080"/>
            <a:ext cx="1519200" cy="890280"/>
            <a:chOff x="5175360" y="2494080"/>
            <a:chExt cx="1519200" cy="890280"/>
          </a:xfrm>
        </p:grpSpPr>
        <p:sp>
          <p:nvSpPr>
            <p:cNvPr id="338" name="ZoneTexte 7"/>
            <p:cNvSpPr/>
            <p:nvPr/>
          </p:nvSpPr>
          <p:spPr>
            <a:xfrm>
              <a:off x="5576760" y="28072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9" name="Accolade ouvrante 8"/>
            <p:cNvSpPr/>
            <p:nvPr/>
          </p:nvSpPr>
          <p:spPr>
            <a:xfrm rot="16200000">
              <a:off x="5778360" y="1891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340" name="ZoneTexte 9"/>
          <p:cNvSpPr/>
          <p:nvPr/>
        </p:nvSpPr>
        <p:spPr>
          <a:xfrm>
            <a:off x="7037640" y="174420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77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2" name="ZoneTexte 17"/>
          <p:cNvSpPr/>
          <p:nvPr/>
        </p:nvSpPr>
        <p:spPr>
          <a:xfrm>
            <a:off x="1080000" y="3960000"/>
            <a:ext cx="62452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71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710 : 2 = 355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ZoneTexte 18"/>
          <p:cNvSpPr/>
          <p:nvPr/>
        </p:nvSpPr>
        <p:spPr>
          <a:xfrm>
            <a:off x="1080000" y="5040000"/>
            <a:ext cx="6246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92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920 : 2 = 460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9" dur="indefinite" restart="never" nodeType="tmRoot">
          <p:childTnLst>
            <p:seq>
              <p:cTn id="130" dur="indefinite" nodeType="mainSeq">
                <p:childTnLst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0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5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de calcul.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Ellipse 2"/>
          <p:cNvSpPr/>
          <p:nvPr/>
        </p:nvSpPr>
        <p:spPr>
          <a:xfrm>
            <a:off x="55728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4" name="Ellipse 3"/>
          <p:cNvSpPr/>
          <p:nvPr/>
        </p:nvSpPr>
        <p:spPr>
          <a:xfrm>
            <a:off x="55728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5" name="Ellipse 4"/>
          <p:cNvSpPr/>
          <p:nvPr/>
        </p:nvSpPr>
        <p:spPr>
          <a:xfrm>
            <a:off x="113472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6" name="Ellipse 5"/>
          <p:cNvSpPr/>
          <p:nvPr/>
        </p:nvSpPr>
        <p:spPr>
          <a:xfrm>
            <a:off x="113472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7" name="ZoneTexte 23"/>
          <p:cNvSpPr/>
          <p:nvPr/>
        </p:nvSpPr>
        <p:spPr>
          <a:xfrm>
            <a:off x="1672560" y="485568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ZoneTexte 24"/>
          <p:cNvSpPr/>
          <p:nvPr/>
        </p:nvSpPr>
        <p:spPr>
          <a:xfrm>
            <a:off x="95040" y="995040"/>
            <a:ext cx="8953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Ellipse 26"/>
          <p:cNvSpPr/>
          <p:nvPr/>
        </p:nvSpPr>
        <p:spPr>
          <a:xfrm>
            <a:off x="55728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0" name="Ellipse 27"/>
          <p:cNvSpPr/>
          <p:nvPr/>
        </p:nvSpPr>
        <p:spPr>
          <a:xfrm>
            <a:off x="113472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Ellipse 12"/>
          <p:cNvSpPr/>
          <p:nvPr/>
        </p:nvSpPr>
        <p:spPr>
          <a:xfrm>
            <a:off x="167760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3" name="Ellipse 14"/>
          <p:cNvSpPr/>
          <p:nvPr/>
        </p:nvSpPr>
        <p:spPr>
          <a:xfrm>
            <a:off x="167760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4" name="Ellipse 25"/>
          <p:cNvSpPr/>
          <p:nvPr/>
        </p:nvSpPr>
        <p:spPr>
          <a:xfrm>
            <a:off x="22550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5" name="Ellipse 35"/>
          <p:cNvSpPr/>
          <p:nvPr/>
        </p:nvSpPr>
        <p:spPr>
          <a:xfrm>
            <a:off x="225504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6" name="Ellipse 37"/>
          <p:cNvSpPr/>
          <p:nvPr/>
        </p:nvSpPr>
        <p:spPr>
          <a:xfrm>
            <a:off x="167760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7" name="Ellipse 38"/>
          <p:cNvSpPr/>
          <p:nvPr/>
        </p:nvSpPr>
        <p:spPr>
          <a:xfrm>
            <a:off x="22550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8" name="Ellipse 39"/>
          <p:cNvSpPr/>
          <p:nvPr/>
        </p:nvSpPr>
        <p:spPr>
          <a:xfrm>
            <a:off x="282312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9" name="Ellipse 40"/>
          <p:cNvSpPr/>
          <p:nvPr/>
        </p:nvSpPr>
        <p:spPr>
          <a:xfrm>
            <a:off x="282312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0" name="Ellipse 41"/>
          <p:cNvSpPr/>
          <p:nvPr/>
        </p:nvSpPr>
        <p:spPr>
          <a:xfrm>
            <a:off x="340056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1" name="Ellipse 42"/>
          <p:cNvSpPr/>
          <p:nvPr/>
        </p:nvSpPr>
        <p:spPr>
          <a:xfrm>
            <a:off x="340056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2" name="Ellipse 43"/>
          <p:cNvSpPr/>
          <p:nvPr/>
        </p:nvSpPr>
        <p:spPr>
          <a:xfrm>
            <a:off x="282312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3" name="Ellipse 44"/>
          <p:cNvSpPr/>
          <p:nvPr/>
        </p:nvSpPr>
        <p:spPr>
          <a:xfrm>
            <a:off x="340056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4" name="Ellipse 45"/>
          <p:cNvSpPr/>
          <p:nvPr/>
        </p:nvSpPr>
        <p:spPr>
          <a:xfrm>
            <a:off x="39434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5" name="Ellipse 46"/>
          <p:cNvSpPr/>
          <p:nvPr/>
        </p:nvSpPr>
        <p:spPr>
          <a:xfrm>
            <a:off x="394344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6" name="Ellipse 47"/>
          <p:cNvSpPr/>
          <p:nvPr/>
        </p:nvSpPr>
        <p:spPr>
          <a:xfrm>
            <a:off x="452088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7" name="Ellipse 48"/>
          <p:cNvSpPr/>
          <p:nvPr/>
        </p:nvSpPr>
        <p:spPr>
          <a:xfrm>
            <a:off x="452088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8" name="Ellipse 49"/>
          <p:cNvSpPr/>
          <p:nvPr/>
        </p:nvSpPr>
        <p:spPr>
          <a:xfrm>
            <a:off x="39434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9" name="Ellipse 50"/>
          <p:cNvSpPr/>
          <p:nvPr/>
        </p:nvSpPr>
        <p:spPr>
          <a:xfrm>
            <a:off x="452088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0" name="Ellipse 51"/>
          <p:cNvSpPr/>
          <p:nvPr/>
        </p:nvSpPr>
        <p:spPr>
          <a:xfrm>
            <a:off x="509400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1" name="Ellipse 52"/>
          <p:cNvSpPr/>
          <p:nvPr/>
        </p:nvSpPr>
        <p:spPr>
          <a:xfrm>
            <a:off x="509400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2" name="Ellipse 53"/>
          <p:cNvSpPr/>
          <p:nvPr/>
        </p:nvSpPr>
        <p:spPr>
          <a:xfrm>
            <a:off x="567180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3" name="Ellipse 54"/>
          <p:cNvSpPr/>
          <p:nvPr/>
        </p:nvSpPr>
        <p:spPr>
          <a:xfrm>
            <a:off x="567180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4" name="Ellipse 55"/>
          <p:cNvSpPr/>
          <p:nvPr/>
        </p:nvSpPr>
        <p:spPr>
          <a:xfrm>
            <a:off x="509400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5" name="Ellipse 56"/>
          <p:cNvSpPr/>
          <p:nvPr/>
        </p:nvSpPr>
        <p:spPr>
          <a:xfrm>
            <a:off x="567180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6" name="Ellipse 59"/>
          <p:cNvSpPr/>
          <p:nvPr/>
        </p:nvSpPr>
        <p:spPr>
          <a:xfrm>
            <a:off x="63536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Ellipse 60"/>
          <p:cNvSpPr/>
          <p:nvPr/>
        </p:nvSpPr>
        <p:spPr>
          <a:xfrm>
            <a:off x="635364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Ellipse 62"/>
          <p:cNvSpPr/>
          <p:nvPr/>
        </p:nvSpPr>
        <p:spPr>
          <a:xfrm>
            <a:off x="63536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9" name="Ellipse 63"/>
          <p:cNvSpPr/>
          <p:nvPr/>
        </p:nvSpPr>
        <p:spPr>
          <a:xfrm>
            <a:off x="700848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0" name="Ellipse 64"/>
          <p:cNvSpPr/>
          <p:nvPr/>
        </p:nvSpPr>
        <p:spPr>
          <a:xfrm>
            <a:off x="700848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1" name="Ellipse 65"/>
          <p:cNvSpPr/>
          <p:nvPr/>
        </p:nvSpPr>
        <p:spPr>
          <a:xfrm>
            <a:off x="758592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2" name="Ellipse 66"/>
          <p:cNvSpPr/>
          <p:nvPr/>
        </p:nvSpPr>
        <p:spPr>
          <a:xfrm>
            <a:off x="758592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3" name="Ellipse 67"/>
          <p:cNvSpPr/>
          <p:nvPr/>
        </p:nvSpPr>
        <p:spPr>
          <a:xfrm>
            <a:off x="700848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4" name="Ellipse 68"/>
          <p:cNvSpPr/>
          <p:nvPr/>
        </p:nvSpPr>
        <p:spPr>
          <a:xfrm>
            <a:off x="758592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5" name="Ellipse 69"/>
          <p:cNvSpPr/>
          <p:nvPr/>
        </p:nvSpPr>
        <p:spPr>
          <a:xfrm>
            <a:off x="81284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6" name="Ellipse 70"/>
          <p:cNvSpPr/>
          <p:nvPr/>
        </p:nvSpPr>
        <p:spPr>
          <a:xfrm>
            <a:off x="812844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7" name="Ellipse 73"/>
          <p:cNvSpPr/>
          <p:nvPr/>
        </p:nvSpPr>
        <p:spPr>
          <a:xfrm>
            <a:off x="81284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8" name="Rectangle : coins arrondis 6"/>
          <p:cNvSpPr/>
          <p:nvPr/>
        </p:nvSpPr>
        <p:spPr>
          <a:xfrm>
            <a:off x="420840" y="2148120"/>
            <a:ext cx="5642280" cy="270720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9" name="Rectangle : coins arrondis 7"/>
          <p:cNvSpPr/>
          <p:nvPr/>
        </p:nvSpPr>
        <p:spPr>
          <a:xfrm>
            <a:off x="6093360" y="2118240"/>
            <a:ext cx="2517840" cy="273708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0" name="ZoneTexte 8"/>
          <p:cNvSpPr/>
          <p:nvPr/>
        </p:nvSpPr>
        <p:spPr>
          <a:xfrm>
            <a:off x="6214320" y="485568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9"/>
          <p:cNvSpPr/>
          <p:nvPr/>
        </p:nvSpPr>
        <p:spPr>
          <a:xfrm>
            <a:off x="1333080" y="3067560"/>
            <a:ext cx="3731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40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ZoneTexte 10"/>
          <p:cNvSpPr/>
          <p:nvPr/>
        </p:nvSpPr>
        <p:spPr>
          <a:xfrm>
            <a:off x="6147720" y="2953440"/>
            <a:ext cx="26542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16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ZoneTexte 11"/>
          <p:cNvSpPr/>
          <p:nvPr/>
        </p:nvSpPr>
        <p:spPr>
          <a:xfrm>
            <a:off x="5286600" y="965160"/>
            <a:ext cx="3731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40 + 16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56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Ellipse 13"/>
          <p:cNvSpPr/>
          <p:nvPr/>
        </p:nvSpPr>
        <p:spPr>
          <a:xfrm>
            <a:off x="55296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5" name="Ellipse 15"/>
          <p:cNvSpPr/>
          <p:nvPr/>
        </p:nvSpPr>
        <p:spPr>
          <a:xfrm>
            <a:off x="113040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6" name="Ellipse 16"/>
          <p:cNvSpPr/>
          <p:nvPr/>
        </p:nvSpPr>
        <p:spPr>
          <a:xfrm>
            <a:off x="167328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7" name="Ellipse 17"/>
          <p:cNvSpPr/>
          <p:nvPr/>
        </p:nvSpPr>
        <p:spPr>
          <a:xfrm>
            <a:off x="225072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8" name="Ellipse 18"/>
          <p:cNvSpPr/>
          <p:nvPr/>
        </p:nvSpPr>
        <p:spPr>
          <a:xfrm>
            <a:off x="281880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9" name="Ellipse 19"/>
          <p:cNvSpPr/>
          <p:nvPr/>
        </p:nvSpPr>
        <p:spPr>
          <a:xfrm>
            <a:off x="339624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Ellipse 20"/>
          <p:cNvSpPr/>
          <p:nvPr/>
        </p:nvSpPr>
        <p:spPr>
          <a:xfrm>
            <a:off x="393912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1" name="Ellipse 21"/>
          <p:cNvSpPr/>
          <p:nvPr/>
        </p:nvSpPr>
        <p:spPr>
          <a:xfrm>
            <a:off x="451656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2" name="Ellipse 22"/>
          <p:cNvSpPr/>
          <p:nvPr/>
        </p:nvSpPr>
        <p:spPr>
          <a:xfrm>
            <a:off x="509004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3" name="Ellipse 28"/>
          <p:cNvSpPr/>
          <p:nvPr/>
        </p:nvSpPr>
        <p:spPr>
          <a:xfrm>
            <a:off x="566748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4" name="Ellipse 29"/>
          <p:cNvSpPr/>
          <p:nvPr/>
        </p:nvSpPr>
        <p:spPr>
          <a:xfrm>
            <a:off x="6353640" y="39045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5" name="Ellipse 30"/>
          <p:cNvSpPr/>
          <p:nvPr/>
        </p:nvSpPr>
        <p:spPr>
          <a:xfrm>
            <a:off x="7008480" y="39045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6" name="Ellipse 31"/>
          <p:cNvSpPr/>
          <p:nvPr/>
        </p:nvSpPr>
        <p:spPr>
          <a:xfrm>
            <a:off x="7585920" y="39045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7" name="Ellipse 32"/>
          <p:cNvSpPr/>
          <p:nvPr/>
        </p:nvSpPr>
        <p:spPr>
          <a:xfrm>
            <a:off x="8128440" y="3904560"/>
            <a:ext cx="391680" cy="39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de calcul.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Ellipse 2"/>
          <p:cNvSpPr/>
          <p:nvPr/>
        </p:nvSpPr>
        <p:spPr>
          <a:xfrm>
            <a:off x="55728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0" name="Ellipse 3"/>
          <p:cNvSpPr/>
          <p:nvPr/>
        </p:nvSpPr>
        <p:spPr>
          <a:xfrm>
            <a:off x="55728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1" name="Ellipse 4"/>
          <p:cNvSpPr/>
          <p:nvPr/>
        </p:nvSpPr>
        <p:spPr>
          <a:xfrm>
            <a:off x="113472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2" name="Ellipse 5"/>
          <p:cNvSpPr/>
          <p:nvPr/>
        </p:nvSpPr>
        <p:spPr>
          <a:xfrm>
            <a:off x="113472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3" name="ZoneTexte 23"/>
          <p:cNvSpPr/>
          <p:nvPr/>
        </p:nvSpPr>
        <p:spPr>
          <a:xfrm>
            <a:off x="1710720" y="413136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ZoneTexte 24"/>
          <p:cNvSpPr/>
          <p:nvPr/>
        </p:nvSpPr>
        <p:spPr>
          <a:xfrm>
            <a:off x="95040" y="995040"/>
            <a:ext cx="8953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Ellipse 26"/>
          <p:cNvSpPr/>
          <p:nvPr/>
        </p:nvSpPr>
        <p:spPr>
          <a:xfrm>
            <a:off x="55728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6" name="Ellipse 27"/>
          <p:cNvSpPr/>
          <p:nvPr/>
        </p:nvSpPr>
        <p:spPr>
          <a:xfrm>
            <a:off x="113472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Ellipse 12"/>
          <p:cNvSpPr/>
          <p:nvPr/>
        </p:nvSpPr>
        <p:spPr>
          <a:xfrm>
            <a:off x="167760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9" name="Ellipse 14"/>
          <p:cNvSpPr/>
          <p:nvPr/>
        </p:nvSpPr>
        <p:spPr>
          <a:xfrm>
            <a:off x="167760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0" name="Ellipse 25"/>
          <p:cNvSpPr/>
          <p:nvPr/>
        </p:nvSpPr>
        <p:spPr>
          <a:xfrm>
            <a:off x="22550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1" name="Ellipse 35"/>
          <p:cNvSpPr/>
          <p:nvPr/>
        </p:nvSpPr>
        <p:spPr>
          <a:xfrm>
            <a:off x="225504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2" name="Ellipse 37"/>
          <p:cNvSpPr/>
          <p:nvPr/>
        </p:nvSpPr>
        <p:spPr>
          <a:xfrm>
            <a:off x="167760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3" name="Ellipse 38"/>
          <p:cNvSpPr/>
          <p:nvPr/>
        </p:nvSpPr>
        <p:spPr>
          <a:xfrm>
            <a:off x="22550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4" name="Ellipse 39"/>
          <p:cNvSpPr/>
          <p:nvPr/>
        </p:nvSpPr>
        <p:spPr>
          <a:xfrm>
            <a:off x="282312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5" name="Ellipse 40"/>
          <p:cNvSpPr/>
          <p:nvPr/>
        </p:nvSpPr>
        <p:spPr>
          <a:xfrm>
            <a:off x="282312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6" name="Ellipse 41"/>
          <p:cNvSpPr/>
          <p:nvPr/>
        </p:nvSpPr>
        <p:spPr>
          <a:xfrm>
            <a:off x="340056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7" name="Ellipse 42"/>
          <p:cNvSpPr/>
          <p:nvPr/>
        </p:nvSpPr>
        <p:spPr>
          <a:xfrm>
            <a:off x="340056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8" name="Ellipse 43"/>
          <p:cNvSpPr/>
          <p:nvPr/>
        </p:nvSpPr>
        <p:spPr>
          <a:xfrm>
            <a:off x="282312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9" name="Ellipse 44"/>
          <p:cNvSpPr/>
          <p:nvPr/>
        </p:nvSpPr>
        <p:spPr>
          <a:xfrm>
            <a:off x="340056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0" name="Ellipse 45"/>
          <p:cNvSpPr/>
          <p:nvPr/>
        </p:nvSpPr>
        <p:spPr>
          <a:xfrm>
            <a:off x="39434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1" name="Ellipse 46"/>
          <p:cNvSpPr/>
          <p:nvPr/>
        </p:nvSpPr>
        <p:spPr>
          <a:xfrm>
            <a:off x="394344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2" name="Ellipse 47"/>
          <p:cNvSpPr/>
          <p:nvPr/>
        </p:nvSpPr>
        <p:spPr>
          <a:xfrm>
            <a:off x="452088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3" name="Ellipse 48"/>
          <p:cNvSpPr/>
          <p:nvPr/>
        </p:nvSpPr>
        <p:spPr>
          <a:xfrm>
            <a:off x="452088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4" name="Ellipse 49"/>
          <p:cNvSpPr/>
          <p:nvPr/>
        </p:nvSpPr>
        <p:spPr>
          <a:xfrm>
            <a:off x="39434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5" name="Ellipse 50"/>
          <p:cNvSpPr/>
          <p:nvPr/>
        </p:nvSpPr>
        <p:spPr>
          <a:xfrm>
            <a:off x="452088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6" name="Ellipse 51"/>
          <p:cNvSpPr/>
          <p:nvPr/>
        </p:nvSpPr>
        <p:spPr>
          <a:xfrm>
            <a:off x="509400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7" name="Ellipse 52"/>
          <p:cNvSpPr/>
          <p:nvPr/>
        </p:nvSpPr>
        <p:spPr>
          <a:xfrm>
            <a:off x="509400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8" name="Ellipse 53"/>
          <p:cNvSpPr/>
          <p:nvPr/>
        </p:nvSpPr>
        <p:spPr>
          <a:xfrm>
            <a:off x="567180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9" name="Ellipse 54"/>
          <p:cNvSpPr/>
          <p:nvPr/>
        </p:nvSpPr>
        <p:spPr>
          <a:xfrm>
            <a:off x="567180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0" name="Ellipse 55"/>
          <p:cNvSpPr/>
          <p:nvPr/>
        </p:nvSpPr>
        <p:spPr>
          <a:xfrm>
            <a:off x="509400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1" name="Ellipse 56"/>
          <p:cNvSpPr/>
          <p:nvPr/>
        </p:nvSpPr>
        <p:spPr>
          <a:xfrm>
            <a:off x="567180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2" name="Ellipse 57"/>
          <p:cNvSpPr/>
          <p:nvPr/>
        </p:nvSpPr>
        <p:spPr>
          <a:xfrm>
            <a:off x="621432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3" name="Ellipse 58"/>
          <p:cNvSpPr/>
          <p:nvPr/>
        </p:nvSpPr>
        <p:spPr>
          <a:xfrm>
            <a:off x="621432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4" name="Ellipse 59"/>
          <p:cNvSpPr/>
          <p:nvPr/>
        </p:nvSpPr>
        <p:spPr>
          <a:xfrm>
            <a:off x="679176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5" name="Ellipse 60"/>
          <p:cNvSpPr/>
          <p:nvPr/>
        </p:nvSpPr>
        <p:spPr>
          <a:xfrm>
            <a:off x="679176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6" name="Ellipse 61"/>
          <p:cNvSpPr/>
          <p:nvPr/>
        </p:nvSpPr>
        <p:spPr>
          <a:xfrm>
            <a:off x="621432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7" name="Ellipse 62"/>
          <p:cNvSpPr/>
          <p:nvPr/>
        </p:nvSpPr>
        <p:spPr>
          <a:xfrm>
            <a:off x="679176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8" name="Ellipse 63"/>
          <p:cNvSpPr/>
          <p:nvPr/>
        </p:nvSpPr>
        <p:spPr>
          <a:xfrm>
            <a:off x="74462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9" name="Ellipse 64"/>
          <p:cNvSpPr/>
          <p:nvPr/>
        </p:nvSpPr>
        <p:spPr>
          <a:xfrm>
            <a:off x="744624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0" name="Ellipse 65"/>
          <p:cNvSpPr/>
          <p:nvPr/>
        </p:nvSpPr>
        <p:spPr>
          <a:xfrm>
            <a:off x="802368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1" name="Ellipse 66"/>
          <p:cNvSpPr/>
          <p:nvPr/>
        </p:nvSpPr>
        <p:spPr>
          <a:xfrm>
            <a:off x="802404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2" name="Ellipse 67"/>
          <p:cNvSpPr/>
          <p:nvPr/>
        </p:nvSpPr>
        <p:spPr>
          <a:xfrm>
            <a:off x="74462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3" name="Ellipse 68"/>
          <p:cNvSpPr/>
          <p:nvPr/>
        </p:nvSpPr>
        <p:spPr>
          <a:xfrm>
            <a:off x="802368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4" name="Ellipse 69"/>
          <p:cNvSpPr/>
          <p:nvPr/>
        </p:nvSpPr>
        <p:spPr>
          <a:xfrm>
            <a:off x="856656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5" name="Ellipse 70"/>
          <p:cNvSpPr/>
          <p:nvPr/>
        </p:nvSpPr>
        <p:spPr>
          <a:xfrm>
            <a:off x="856656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6" name="Ellipse 73"/>
          <p:cNvSpPr/>
          <p:nvPr/>
        </p:nvSpPr>
        <p:spPr>
          <a:xfrm>
            <a:off x="856656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7" name="Rectangle : coins arrondis 6"/>
          <p:cNvSpPr/>
          <p:nvPr/>
        </p:nvSpPr>
        <p:spPr>
          <a:xfrm>
            <a:off x="62640" y="2184840"/>
            <a:ext cx="5520600" cy="190368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8" name="Rectangle : coins arrondis 7"/>
          <p:cNvSpPr/>
          <p:nvPr/>
        </p:nvSpPr>
        <p:spPr>
          <a:xfrm>
            <a:off x="5622120" y="2180160"/>
            <a:ext cx="3429000" cy="190368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9" name="ZoneTexte 8"/>
          <p:cNvSpPr/>
          <p:nvPr/>
        </p:nvSpPr>
        <p:spPr>
          <a:xfrm>
            <a:off x="6252480" y="413136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6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ZoneTexte 9"/>
          <p:cNvSpPr/>
          <p:nvPr/>
        </p:nvSpPr>
        <p:spPr>
          <a:xfrm>
            <a:off x="1015920" y="2716560"/>
            <a:ext cx="3731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30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ZoneTexte 10"/>
          <p:cNvSpPr/>
          <p:nvPr/>
        </p:nvSpPr>
        <p:spPr>
          <a:xfrm>
            <a:off x="6078240" y="2716560"/>
            <a:ext cx="26542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18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ZoneTexte 11"/>
          <p:cNvSpPr/>
          <p:nvPr/>
        </p:nvSpPr>
        <p:spPr>
          <a:xfrm>
            <a:off x="5286600" y="965160"/>
            <a:ext cx="3731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30 + 18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48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Ellipse 13"/>
          <p:cNvSpPr/>
          <p:nvPr/>
        </p:nvSpPr>
        <p:spPr>
          <a:xfrm>
            <a:off x="98640" y="28872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4" name="Ellipse 15"/>
          <p:cNvSpPr/>
          <p:nvPr/>
        </p:nvSpPr>
        <p:spPr>
          <a:xfrm>
            <a:off x="98640" y="2396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5" name="Ellipse 16"/>
          <p:cNvSpPr/>
          <p:nvPr/>
        </p:nvSpPr>
        <p:spPr>
          <a:xfrm>
            <a:off x="98640" y="33807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" dur="indefinite" restart="never" nodeType="tmRoot">
          <p:childTnLst>
            <p:seq>
              <p:cTn id="39" dur="indefinite" nodeType="mainSeq">
                <p:childTnLst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ZoneTexte 24"/>
          <p:cNvSpPr/>
          <p:nvPr/>
        </p:nvSpPr>
        <p:spPr>
          <a:xfrm>
            <a:off x="95040" y="995040"/>
            <a:ext cx="8953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"/>
          <p:cNvSpPr/>
          <p:nvPr/>
        </p:nvSpPr>
        <p:spPr>
          <a:xfrm>
            <a:off x="804708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"/>
          <p:cNvSpPr/>
          <p:nvPr/>
        </p:nvSpPr>
        <p:spPr>
          <a:xfrm>
            <a:off x="784188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2" name="ZoneTexte 1"/>
          <p:cNvSpPr/>
          <p:nvPr/>
        </p:nvSpPr>
        <p:spPr>
          <a:xfrm>
            <a:off x="720000" y="468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ZoneTexte 4"/>
          <p:cNvSpPr/>
          <p:nvPr/>
        </p:nvSpPr>
        <p:spPr>
          <a:xfrm>
            <a:off x="4500000" y="468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Ellipse 2"/>
          <p:cNvSpPr/>
          <p:nvPr/>
        </p:nvSpPr>
        <p:spPr>
          <a:xfrm>
            <a:off x="55728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6" name="Ellipse 3"/>
          <p:cNvSpPr/>
          <p:nvPr/>
        </p:nvSpPr>
        <p:spPr>
          <a:xfrm>
            <a:off x="55728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7" name="Ellipse 4"/>
          <p:cNvSpPr/>
          <p:nvPr/>
        </p:nvSpPr>
        <p:spPr>
          <a:xfrm>
            <a:off x="113472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8" name="Ellipse 5"/>
          <p:cNvSpPr/>
          <p:nvPr/>
        </p:nvSpPr>
        <p:spPr>
          <a:xfrm>
            <a:off x="113472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9" name="ZoneTexte 23"/>
          <p:cNvSpPr/>
          <p:nvPr/>
        </p:nvSpPr>
        <p:spPr>
          <a:xfrm>
            <a:off x="1672560" y="485568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ZoneTexte 24"/>
          <p:cNvSpPr/>
          <p:nvPr/>
        </p:nvSpPr>
        <p:spPr>
          <a:xfrm>
            <a:off x="95040" y="995040"/>
            <a:ext cx="8953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Ellipse 26"/>
          <p:cNvSpPr/>
          <p:nvPr/>
        </p:nvSpPr>
        <p:spPr>
          <a:xfrm>
            <a:off x="55728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2" name="Ellipse 27"/>
          <p:cNvSpPr/>
          <p:nvPr/>
        </p:nvSpPr>
        <p:spPr>
          <a:xfrm>
            <a:off x="113472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Ellipse 12"/>
          <p:cNvSpPr/>
          <p:nvPr/>
        </p:nvSpPr>
        <p:spPr>
          <a:xfrm>
            <a:off x="167760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5" name="Ellipse 14"/>
          <p:cNvSpPr/>
          <p:nvPr/>
        </p:nvSpPr>
        <p:spPr>
          <a:xfrm>
            <a:off x="167760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6" name="Ellipse 25"/>
          <p:cNvSpPr/>
          <p:nvPr/>
        </p:nvSpPr>
        <p:spPr>
          <a:xfrm>
            <a:off x="22550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7" name="Ellipse 35"/>
          <p:cNvSpPr/>
          <p:nvPr/>
        </p:nvSpPr>
        <p:spPr>
          <a:xfrm>
            <a:off x="225504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8" name="Ellipse 37"/>
          <p:cNvSpPr/>
          <p:nvPr/>
        </p:nvSpPr>
        <p:spPr>
          <a:xfrm>
            <a:off x="167760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9" name="Ellipse 38"/>
          <p:cNvSpPr/>
          <p:nvPr/>
        </p:nvSpPr>
        <p:spPr>
          <a:xfrm>
            <a:off x="22550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0" name="Ellipse 39"/>
          <p:cNvSpPr/>
          <p:nvPr/>
        </p:nvSpPr>
        <p:spPr>
          <a:xfrm>
            <a:off x="282312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1" name="Ellipse 40"/>
          <p:cNvSpPr/>
          <p:nvPr/>
        </p:nvSpPr>
        <p:spPr>
          <a:xfrm>
            <a:off x="282312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2" name="Ellipse 41"/>
          <p:cNvSpPr/>
          <p:nvPr/>
        </p:nvSpPr>
        <p:spPr>
          <a:xfrm>
            <a:off x="340056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3" name="Ellipse 42"/>
          <p:cNvSpPr/>
          <p:nvPr/>
        </p:nvSpPr>
        <p:spPr>
          <a:xfrm>
            <a:off x="340056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4" name="Ellipse 43"/>
          <p:cNvSpPr/>
          <p:nvPr/>
        </p:nvSpPr>
        <p:spPr>
          <a:xfrm>
            <a:off x="282312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5" name="Ellipse 44"/>
          <p:cNvSpPr/>
          <p:nvPr/>
        </p:nvSpPr>
        <p:spPr>
          <a:xfrm>
            <a:off x="340056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6" name="Ellipse 45"/>
          <p:cNvSpPr/>
          <p:nvPr/>
        </p:nvSpPr>
        <p:spPr>
          <a:xfrm>
            <a:off x="39434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7" name="Ellipse 46"/>
          <p:cNvSpPr/>
          <p:nvPr/>
        </p:nvSpPr>
        <p:spPr>
          <a:xfrm>
            <a:off x="394344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8" name="Ellipse 47"/>
          <p:cNvSpPr/>
          <p:nvPr/>
        </p:nvSpPr>
        <p:spPr>
          <a:xfrm>
            <a:off x="452088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9" name="Ellipse 48"/>
          <p:cNvSpPr/>
          <p:nvPr/>
        </p:nvSpPr>
        <p:spPr>
          <a:xfrm>
            <a:off x="452088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0" name="Ellipse 49"/>
          <p:cNvSpPr/>
          <p:nvPr/>
        </p:nvSpPr>
        <p:spPr>
          <a:xfrm>
            <a:off x="39434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1" name="Ellipse 50"/>
          <p:cNvSpPr/>
          <p:nvPr/>
        </p:nvSpPr>
        <p:spPr>
          <a:xfrm>
            <a:off x="452088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2" name="Ellipse 51"/>
          <p:cNvSpPr/>
          <p:nvPr/>
        </p:nvSpPr>
        <p:spPr>
          <a:xfrm>
            <a:off x="509400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3" name="Ellipse 52"/>
          <p:cNvSpPr/>
          <p:nvPr/>
        </p:nvSpPr>
        <p:spPr>
          <a:xfrm>
            <a:off x="509400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4" name="Ellipse 53"/>
          <p:cNvSpPr/>
          <p:nvPr/>
        </p:nvSpPr>
        <p:spPr>
          <a:xfrm>
            <a:off x="567180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5" name="Ellipse 54"/>
          <p:cNvSpPr/>
          <p:nvPr/>
        </p:nvSpPr>
        <p:spPr>
          <a:xfrm>
            <a:off x="567180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6" name="Ellipse 55"/>
          <p:cNvSpPr/>
          <p:nvPr/>
        </p:nvSpPr>
        <p:spPr>
          <a:xfrm>
            <a:off x="509400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7" name="Ellipse 56"/>
          <p:cNvSpPr/>
          <p:nvPr/>
        </p:nvSpPr>
        <p:spPr>
          <a:xfrm>
            <a:off x="567180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8" name="Ellipse 59"/>
          <p:cNvSpPr/>
          <p:nvPr/>
        </p:nvSpPr>
        <p:spPr>
          <a:xfrm>
            <a:off x="635364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9" name="Ellipse 60"/>
          <p:cNvSpPr/>
          <p:nvPr/>
        </p:nvSpPr>
        <p:spPr>
          <a:xfrm>
            <a:off x="6353640" y="24120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0" name="Ellipse 62"/>
          <p:cNvSpPr/>
          <p:nvPr/>
        </p:nvSpPr>
        <p:spPr>
          <a:xfrm>
            <a:off x="635364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1" name="Ellipse 63"/>
          <p:cNvSpPr/>
          <p:nvPr/>
        </p:nvSpPr>
        <p:spPr>
          <a:xfrm>
            <a:off x="7008480" y="29048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2" name="Ellipse 64"/>
          <p:cNvSpPr/>
          <p:nvPr/>
        </p:nvSpPr>
        <p:spPr>
          <a:xfrm>
            <a:off x="7008480" y="24141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3" name="Ellipse 67"/>
          <p:cNvSpPr/>
          <p:nvPr/>
        </p:nvSpPr>
        <p:spPr>
          <a:xfrm>
            <a:off x="7008480" y="33984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4" name="Rectangle : coins arrondis 6"/>
          <p:cNvSpPr/>
          <p:nvPr/>
        </p:nvSpPr>
        <p:spPr>
          <a:xfrm>
            <a:off x="420840" y="2236320"/>
            <a:ext cx="5642280" cy="270720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5" name="Rectangle : coins arrondis 7"/>
          <p:cNvSpPr/>
          <p:nvPr/>
        </p:nvSpPr>
        <p:spPr>
          <a:xfrm>
            <a:off x="6093360" y="2206440"/>
            <a:ext cx="1372680" cy="273708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6" name="ZoneTexte 8"/>
          <p:cNvSpPr/>
          <p:nvPr/>
        </p:nvSpPr>
        <p:spPr>
          <a:xfrm>
            <a:off x="5479560" y="489924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ZoneTexte 9"/>
          <p:cNvSpPr/>
          <p:nvPr/>
        </p:nvSpPr>
        <p:spPr>
          <a:xfrm>
            <a:off x="1333080" y="3155760"/>
            <a:ext cx="3731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50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ZoneTexte 10"/>
          <p:cNvSpPr/>
          <p:nvPr/>
        </p:nvSpPr>
        <p:spPr>
          <a:xfrm>
            <a:off x="6168960" y="3195360"/>
            <a:ext cx="26542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ZoneTexte 11"/>
          <p:cNvSpPr/>
          <p:nvPr/>
        </p:nvSpPr>
        <p:spPr>
          <a:xfrm>
            <a:off x="5286600" y="965160"/>
            <a:ext cx="3731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50 + 10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60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Ellipse 13"/>
          <p:cNvSpPr/>
          <p:nvPr/>
        </p:nvSpPr>
        <p:spPr>
          <a:xfrm>
            <a:off x="55296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1" name="Ellipse 15"/>
          <p:cNvSpPr/>
          <p:nvPr/>
        </p:nvSpPr>
        <p:spPr>
          <a:xfrm>
            <a:off x="113040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2" name="Ellipse 16"/>
          <p:cNvSpPr/>
          <p:nvPr/>
        </p:nvSpPr>
        <p:spPr>
          <a:xfrm>
            <a:off x="167328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3" name="Ellipse 17"/>
          <p:cNvSpPr/>
          <p:nvPr/>
        </p:nvSpPr>
        <p:spPr>
          <a:xfrm>
            <a:off x="225072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4" name="Ellipse 18"/>
          <p:cNvSpPr/>
          <p:nvPr/>
        </p:nvSpPr>
        <p:spPr>
          <a:xfrm>
            <a:off x="281880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5" name="Ellipse 19"/>
          <p:cNvSpPr/>
          <p:nvPr/>
        </p:nvSpPr>
        <p:spPr>
          <a:xfrm>
            <a:off x="339624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6" name="Ellipse 20"/>
          <p:cNvSpPr/>
          <p:nvPr/>
        </p:nvSpPr>
        <p:spPr>
          <a:xfrm>
            <a:off x="393912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7" name="Ellipse 21"/>
          <p:cNvSpPr/>
          <p:nvPr/>
        </p:nvSpPr>
        <p:spPr>
          <a:xfrm>
            <a:off x="451656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8" name="Ellipse 22"/>
          <p:cNvSpPr/>
          <p:nvPr/>
        </p:nvSpPr>
        <p:spPr>
          <a:xfrm>
            <a:off x="509004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9" name="Ellipse 28"/>
          <p:cNvSpPr/>
          <p:nvPr/>
        </p:nvSpPr>
        <p:spPr>
          <a:xfrm>
            <a:off x="5667480" y="392580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0" name="Ellipse 29"/>
          <p:cNvSpPr/>
          <p:nvPr/>
        </p:nvSpPr>
        <p:spPr>
          <a:xfrm>
            <a:off x="6353640" y="39045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1" name="Ellipse 30"/>
          <p:cNvSpPr/>
          <p:nvPr/>
        </p:nvSpPr>
        <p:spPr>
          <a:xfrm>
            <a:off x="7008480" y="390456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2" name="Ellipse 33"/>
          <p:cNvSpPr/>
          <p:nvPr/>
        </p:nvSpPr>
        <p:spPr>
          <a:xfrm>
            <a:off x="55296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3" name="Ellipse 34"/>
          <p:cNvSpPr/>
          <p:nvPr/>
        </p:nvSpPr>
        <p:spPr>
          <a:xfrm>
            <a:off x="113040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4" name="Ellipse 57"/>
          <p:cNvSpPr/>
          <p:nvPr/>
        </p:nvSpPr>
        <p:spPr>
          <a:xfrm>
            <a:off x="167328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5" name="Ellipse 58"/>
          <p:cNvSpPr/>
          <p:nvPr/>
        </p:nvSpPr>
        <p:spPr>
          <a:xfrm>
            <a:off x="225072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6" name="Ellipse 61"/>
          <p:cNvSpPr/>
          <p:nvPr/>
        </p:nvSpPr>
        <p:spPr>
          <a:xfrm>
            <a:off x="281880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7" name="Ellipse 71"/>
          <p:cNvSpPr/>
          <p:nvPr/>
        </p:nvSpPr>
        <p:spPr>
          <a:xfrm>
            <a:off x="339624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8" name="Ellipse 72"/>
          <p:cNvSpPr/>
          <p:nvPr/>
        </p:nvSpPr>
        <p:spPr>
          <a:xfrm>
            <a:off x="393912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9" name="Ellipse 74"/>
          <p:cNvSpPr/>
          <p:nvPr/>
        </p:nvSpPr>
        <p:spPr>
          <a:xfrm>
            <a:off x="451656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0" name="Ellipse 75"/>
          <p:cNvSpPr/>
          <p:nvPr/>
        </p:nvSpPr>
        <p:spPr>
          <a:xfrm>
            <a:off x="509004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1" name="Ellipse 76"/>
          <p:cNvSpPr/>
          <p:nvPr/>
        </p:nvSpPr>
        <p:spPr>
          <a:xfrm>
            <a:off x="5667480" y="437904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2" name="Ellipse 77"/>
          <p:cNvSpPr/>
          <p:nvPr/>
        </p:nvSpPr>
        <p:spPr>
          <a:xfrm>
            <a:off x="6353640" y="441072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3" name="Ellipse 78"/>
          <p:cNvSpPr/>
          <p:nvPr/>
        </p:nvSpPr>
        <p:spPr>
          <a:xfrm>
            <a:off x="7008480" y="4410720"/>
            <a:ext cx="391680" cy="3916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5" dur="indefinite" restart="never" nodeType="tmRoot">
          <p:childTnLst>
            <p:seq>
              <p:cTn id="76" dur="indefinite" nodeType="mainSeq">
                <p:childTnLst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7" name="ZoneTexte 26"/>
          <p:cNvSpPr/>
          <p:nvPr/>
        </p:nvSpPr>
        <p:spPr>
          <a:xfrm>
            <a:off x="1080000" y="3960000"/>
            <a:ext cx="62452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380 : 2 = 190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ZoneTexte 27"/>
          <p:cNvSpPr/>
          <p:nvPr/>
        </p:nvSpPr>
        <p:spPr>
          <a:xfrm>
            <a:off x="1080000" y="5040000"/>
            <a:ext cx="6246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540 : 2 = 270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"/>
          <p:cNvSpPr/>
          <p:nvPr/>
        </p:nvSpPr>
        <p:spPr>
          <a:xfrm>
            <a:off x="7841880" y="36669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2" name="ZoneTexte 2"/>
          <p:cNvSpPr/>
          <p:nvPr/>
        </p:nvSpPr>
        <p:spPr>
          <a:xfrm>
            <a:off x="588600" y="17442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"/>
          <p:cNvSpPr/>
          <p:nvPr/>
        </p:nvSpPr>
        <p:spPr>
          <a:xfrm>
            <a:off x="8047080" y="3380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"/>
          <p:cNvSpPr/>
          <p:nvPr/>
        </p:nvSpPr>
        <p:spPr>
          <a:xfrm>
            <a:off x="7841880" y="36669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ZoneTexte 5"/>
          <p:cNvSpPr/>
          <p:nvPr/>
        </p:nvSpPr>
        <p:spPr>
          <a:xfrm>
            <a:off x="720000" y="468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49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ZoneTexte 12"/>
          <p:cNvSpPr/>
          <p:nvPr/>
        </p:nvSpPr>
        <p:spPr>
          <a:xfrm>
            <a:off x="4500000" y="468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63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9" name="ZoneTexte 24"/>
          <p:cNvSpPr/>
          <p:nvPr/>
        </p:nvSpPr>
        <p:spPr>
          <a:xfrm>
            <a:off x="588600" y="17442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1" name="ZoneTexte 3"/>
          <p:cNvSpPr/>
          <p:nvPr/>
        </p:nvSpPr>
        <p:spPr>
          <a:xfrm>
            <a:off x="2970360" y="17442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12" name="Groupe 5"/>
          <p:cNvGrpSpPr/>
          <p:nvPr/>
        </p:nvGrpSpPr>
        <p:grpSpPr>
          <a:xfrm>
            <a:off x="3313080" y="2492280"/>
            <a:ext cx="1519200" cy="890280"/>
            <a:chOff x="3313080" y="2492280"/>
            <a:chExt cx="1519200" cy="890280"/>
          </a:xfrm>
        </p:grpSpPr>
        <p:sp>
          <p:nvSpPr>
            <p:cNvPr id="313" name="ZoneTexte 2"/>
            <p:cNvSpPr/>
            <p:nvPr/>
          </p:nvSpPr>
          <p:spPr>
            <a:xfrm>
              <a:off x="3714480" y="28054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4" name="Accolade ouvrante 4"/>
            <p:cNvSpPr/>
            <p:nvPr/>
          </p:nvSpPr>
          <p:spPr>
            <a:xfrm rot="16200000">
              <a:off x="3916080" y="18892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315" name="Groupe 6"/>
          <p:cNvGrpSpPr/>
          <p:nvPr/>
        </p:nvGrpSpPr>
        <p:grpSpPr>
          <a:xfrm>
            <a:off x="5175360" y="2494080"/>
            <a:ext cx="1519200" cy="890280"/>
            <a:chOff x="5175360" y="2494080"/>
            <a:chExt cx="1519200" cy="890280"/>
          </a:xfrm>
        </p:grpSpPr>
        <p:sp>
          <p:nvSpPr>
            <p:cNvPr id="316" name="ZoneTexte 7"/>
            <p:cNvSpPr/>
            <p:nvPr/>
          </p:nvSpPr>
          <p:spPr>
            <a:xfrm>
              <a:off x="5576760" y="28072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12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7" name="Accolade ouvrante 8"/>
            <p:cNvSpPr/>
            <p:nvPr/>
          </p:nvSpPr>
          <p:spPr>
            <a:xfrm rot="16200000">
              <a:off x="5778360" y="1891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318" name="ZoneTexte 9"/>
          <p:cNvSpPr/>
          <p:nvPr/>
        </p:nvSpPr>
        <p:spPr>
          <a:xfrm>
            <a:off x="7037640" y="174420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52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0" name="ZoneTexte 15"/>
          <p:cNvSpPr/>
          <p:nvPr/>
        </p:nvSpPr>
        <p:spPr>
          <a:xfrm>
            <a:off x="1080000" y="3960000"/>
            <a:ext cx="62452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49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490 : 2 = 245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ZoneTexte 16"/>
          <p:cNvSpPr/>
          <p:nvPr/>
        </p:nvSpPr>
        <p:spPr>
          <a:xfrm>
            <a:off x="1080000" y="5040000"/>
            <a:ext cx="6246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63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630 : 2 = 315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2" dur="indefinite" restart="never" nodeType="tmRoot">
          <p:childTnLst>
            <p:seq>
              <p:cTn id="113" dur="indefinite" nodeType="mainSeq">
                <p:childTnLst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8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4" name="ZoneTexte 2"/>
          <p:cNvSpPr/>
          <p:nvPr/>
        </p:nvSpPr>
        <p:spPr>
          <a:xfrm>
            <a:off x="588600" y="17442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"/>
          <p:cNvSpPr/>
          <p:nvPr/>
        </p:nvSpPr>
        <p:spPr>
          <a:xfrm>
            <a:off x="8047080" y="3380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"/>
          <p:cNvSpPr/>
          <p:nvPr/>
        </p:nvSpPr>
        <p:spPr>
          <a:xfrm>
            <a:off x="7841880" y="36669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ZoneTexte 13"/>
          <p:cNvSpPr/>
          <p:nvPr/>
        </p:nvSpPr>
        <p:spPr>
          <a:xfrm>
            <a:off x="720000" y="468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71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ZoneTexte 14"/>
          <p:cNvSpPr/>
          <p:nvPr/>
        </p:nvSpPr>
        <p:spPr>
          <a:xfrm>
            <a:off x="4500000" y="468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92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Application>LibreOffice/7.4.3.2$Windows_X86_64 LibreOffice_project/1048a8393ae2eeec98dff31b5c133c5f1d08b890</Application>
  <AppVersion>15.0000</AppVersion>
  <Words>186</Words>
  <Paragraphs>50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2025-12-24T11:38:14Z</dcterms:modified>
  <cp:revision>88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